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72" r:id="rId3"/>
    <p:sldId id="260" r:id="rId4"/>
    <p:sldId id="261" r:id="rId5"/>
    <p:sldId id="262" r:id="rId6"/>
    <p:sldId id="264" r:id="rId7"/>
    <p:sldId id="265" r:id="rId8"/>
    <p:sldId id="270" r:id="rId9"/>
    <p:sldId id="266" r:id="rId10"/>
    <p:sldId id="27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67" autoAdjust="0"/>
  </p:normalViewPr>
  <p:slideViewPr>
    <p:cSldViewPr>
      <p:cViewPr>
        <p:scale>
          <a:sx n="62" d="100"/>
          <a:sy n="62" d="100"/>
        </p:scale>
        <p:origin x="-15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35FD-F92A-4A3B-A036-328B0F52F2FD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6809D-95A8-4C37-A7A7-FF3661145B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6809D-95A8-4C37-A7A7-FF3661145B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2057400" cy="2819400"/>
            <a:chOff x="0" y="0"/>
            <a:chExt cx="2057400" cy="2819400"/>
          </a:xfrm>
        </p:grpSpPr>
        <p:sp>
          <p:nvSpPr>
            <p:cNvPr id="2" name="Vertical Scroll 1"/>
            <p:cNvSpPr/>
            <p:nvPr/>
          </p:nvSpPr>
          <p:spPr>
            <a:xfrm>
              <a:off x="0" y="0"/>
              <a:ext cx="2057400" cy="2819400"/>
            </a:xfrm>
            <a:prstGeom prst="verticalScroll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62000" y="228600"/>
              <a:ext cx="772969" cy="2585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শু</a:t>
              </a:r>
            </a:p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ভে</a:t>
              </a:r>
            </a:p>
            <a:p>
              <a:r>
                <a:rPr lang="bn-BD" sz="5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চ্ছা</a:t>
              </a:r>
              <a:endParaRPr lang="en-US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" name="Picture 3" descr="2029645920_74c80eabc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0"/>
            <a:ext cx="7010400" cy="28956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8800" y="3048000"/>
            <a:ext cx="4572000" cy="1645860"/>
            <a:chOff x="3505200" y="2971800"/>
            <a:chExt cx="4572000" cy="1645860"/>
          </a:xfrm>
        </p:grpSpPr>
        <p:sp>
          <p:nvSpPr>
            <p:cNvPr id="6" name="Horizontal Scroll 5"/>
            <p:cNvSpPr/>
            <p:nvPr/>
          </p:nvSpPr>
          <p:spPr>
            <a:xfrm>
              <a:off x="3505200" y="2971800"/>
              <a:ext cx="4572000" cy="1642872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62400" y="3048000"/>
              <a:ext cx="343395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9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4953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মোঃ মনোয়ারুল হক , সহকারী শিক্ষক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জামিরা  সরকারী প্রাথমিক বিদ্যালয়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পুঠিয়া , রাজশাহী।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0" y="4800600"/>
            <a:ext cx="26180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প্রাথমিক গণিত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৬ =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কত?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৫ = কত?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×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৫ = কত?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৪ = কত?</a:t>
            </a:r>
            <a:endParaRPr lang="en-US" sz="4800" dirty="0" smtClean="0"/>
          </a:p>
          <a:p>
            <a:endParaRPr lang="en-US" sz="6600" dirty="0" smtClean="0">
              <a:solidFill>
                <a:srgbClr val="FF0000"/>
              </a:solidFill>
            </a:endParaRPr>
          </a:p>
          <a:p>
            <a:r>
              <a:rPr lang="bn-IN" sz="66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24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করঃ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54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875935-standard-rose-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0800"/>
            <a:ext cx="9144000" cy="4267200"/>
          </a:xfrm>
          <a:prstGeom prst="rect">
            <a:avLst/>
          </a:prstGeom>
        </p:spPr>
      </p:pic>
      <p:sp>
        <p:nvSpPr>
          <p:cNvPr id="6" name="Flowchart: Delay 5"/>
          <p:cNvSpPr/>
          <p:nvPr/>
        </p:nvSpPr>
        <p:spPr>
          <a:xfrm>
            <a:off x="0" y="0"/>
            <a:ext cx="9144000" cy="2362200"/>
          </a:xfrm>
          <a:prstGeom prst="flowChartDelay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009900" y="3186113"/>
          <a:ext cx="3124200" cy="485775"/>
        </p:xfrm>
        <a:graphic>
          <a:graphicData uri="http://schemas.openxmlformats.org/presentationml/2006/ole">
            <p:oleObj spid="_x0000_s1027" name="Package" r:id="rId3" imgW="3124080" imgH="48564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2000" y="457200"/>
            <a:ext cx="69781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এসো ভিডিও দেখি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76274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কি দেখলে?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915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 শিরোনামঃ গুণ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গুণের ধারণা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গুণের ধারনা লাভ করবে।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ছবি দেখে গুণ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 নূন্যতম এক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সংখ্যা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এক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অঙ্কের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সংখ্যাকে গুণ করতে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228600" y="228600"/>
            <a:ext cx="2590800" cy="1447800"/>
            <a:chOff x="228600" y="228600"/>
            <a:chExt cx="2590800" cy="1447800"/>
          </a:xfrm>
        </p:grpSpPr>
        <p:grpSp>
          <p:nvGrpSpPr>
            <p:cNvPr id="25" name="Group 24"/>
            <p:cNvGrpSpPr/>
            <p:nvPr/>
          </p:nvGrpSpPr>
          <p:grpSpPr>
            <a:xfrm>
              <a:off x="533400" y="457200"/>
              <a:ext cx="2209800" cy="914400"/>
              <a:chOff x="228600" y="228600"/>
              <a:chExt cx="1828800" cy="5334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228600" y="228600"/>
                <a:ext cx="1828800" cy="533400"/>
                <a:chOff x="228600" y="228600"/>
                <a:chExt cx="1828800" cy="533400"/>
              </a:xfrm>
            </p:grpSpPr>
            <p:pic>
              <p:nvPicPr>
                <p:cNvPr id="4" name="Picture 3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0" y="304800"/>
                  <a:ext cx="503802" cy="368300"/>
                </a:xfrm>
                <a:prstGeom prst="rect">
                  <a:avLst/>
                </a:prstGeom>
              </p:spPr>
            </p:pic>
            <p:grpSp>
              <p:nvGrpSpPr>
                <p:cNvPr id="23" name="Group 22"/>
                <p:cNvGrpSpPr/>
                <p:nvPr/>
              </p:nvGrpSpPr>
              <p:grpSpPr>
                <a:xfrm>
                  <a:off x="228600" y="228600"/>
                  <a:ext cx="1828800" cy="533400"/>
                  <a:chOff x="228600" y="228600"/>
                  <a:chExt cx="1828800" cy="533400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228600" y="228600"/>
                    <a:ext cx="1828800" cy="533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" name="Picture 4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81000" y="304800"/>
                    <a:ext cx="503802" cy="3683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" name="Picture 5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04800"/>
                <a:ext cx="503802" cy="368300"/>
              </a:xfrm>
              <a:prstGeom prst="rect">
                <a:avLst/>
              </a:prstGeom>
            </p:spPr>
          </p:pic>
        </p:grpSp>
        <p:sp>
          <p:nvSpPr>
            <p:cNvPr id="38" name="Horizontal Scroll 37"/>
            <p:cNvSpPr/>
            <p:nvPr/>
          </p:nvSpPr>
          <p:spPr>
            <a:xfrm>
              <a:off x="228600" y="228600"/>
              <a:ext cx="2590800" cy="14478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19800" y="228600"/>
            <a:ext cx="2590800" cy="1447800"/>
            <a:chOff x="228600" y="228600"/>
            <a:chExt cx="2590800" cy="1447800"/>
          </a:xfrm>
        </p:grpSpPr>
        <p:grpSp>
          <p:nvGrpSpPr>
            <p:cNvPr id="41" name="Group 40"/>
            <p:cNvGrpSpPr/>
            <p:nvPr/>
          </p:nvGrpSpPr>
          <p:grpSpPr>
            <a:xfrm>
              <a:off x="533400" y="457199"/>
              <a:ext cx="2209800" cy="914399"/>
              <a:chOff x="228600" y="228600"/>
              <a:chExt cx="1828800" cy="533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28600" y="228600"/>
                <a:ext cx="1828800" cy="533400"/>
                <a:chOff x="228600" y="228600"/>
                <a:chExt cx="1828800" cy="533400"/>
              </a:xfrm>
            </p:grpSpPr>
            <p:pic>
              <p:nvPicPr>
                <p:cNvPr id="45" name="Picture 44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0" y="304800"/>
                  <a:ext cx="503802" cy="368300"/>
                </a:xfrm>
                <a:prstGeom prst="rect">
                  <a:avLst/>
                </a:prstGeom>
              </p:spPr>
            </p:pic>
            <p:grpSp>
              <p:nvGrpSpPr>
                <p:cNvPr id="46" name="Group 45"/>
                <p:cNvGrpSpPr/>
                <p:nvPr/>
              </p:nvGrpSpPr>
              <p:grpSpPr>
                <a:xfrm>
                  <a:off x="228600" y="228600"/>
                  <a:ext cx="1828800" cy="533400"/>
                  <a:chOff x="228600" y="228600"/>
                  <a:chExt cx="1828800" cy="533400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228600" y="228600"/>
                    <a:ext cx="1828800" cy="533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8" name="Picture 47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81000" y="304800"/>
                    <a:ext cx="503802" cy="3683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44" name="Picture 43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04800"/>
                <a:ext cx="503802" cy="368300"/>
              </a:xfrm>
              <a:prstGeom prst="rect">
                <a:avLst/>
              </a:prstGeom>
            </p:spPr>
          </p:pic>
        </p:grpSp>
        <p:sp>
          <p:nvSpPr>
            <p:cNvPr id="42" name="Horizontal Scroll 41"/>
            <p:cNvSpPr/>
            <p:nvPr/>
          </p:nvSpPr>
          <p:spPr>
            <a:xfrm>
              <a:off x="228600" y="228600"/>
              <a:ext cx="2590800" cy="14478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124200" y="228600"/>
            <a:ext cx="2590800" cy="1447800"/>
            <a:chOff x="228600" y="228600"/>
            <a:chExt cx="2590800" cy="1447800"/>
          </a:xfrm>
        </p:grpSpPr>
        <p:grpSp>
          <p:nvGrpSpPr>
            <p:cNvPr id="50" name="Group 49"/>
            <p:cNvGrpSpPr/>
            <p:nvPr/>
          </p:nvGrpSpPr>
          <p:grpSpPr>
            <a:xfrm>
              <a:off x="533400" y="457199"/>
              <a:ext cx="2209800" cy="914399"/>
              <a:chOff x="228600" y="228600"/>
              <a:chExt cx="1828800" cy="533400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228600" y="228600"/>
                <a:ext cx="1828800" cy="533400"/>
                <a:chOff x="228600" y="228600"/>
                <a:chExt cx="1828800" cy="533400"/>
              </a:xfrm>
            </p:grpSpPr>
            <p:pic>
              <p:nvPicPr>
                <p:cNvPr id="54" name="Picture 53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0" y="304800"/>
                  <a:ext cx="503802" cy="368300"/>
                </a:xfrm>
                <a:prstGeom prst="rect">
                  <a:avLst/>
                </a:prstGeom>
              </p:spPr>
            </p:pic>
            <p:grpSp>
              <p:nvGrpSpPr>
                <p:cNvPr id="55" name="Group 54"/>
                <p:cNvGrpSpPr/>
                <p:nvPr/>
              </p:nvGrpSpPr>
              <p:grpSpPr>
                <a:xfrm>
                  <a:off x="228600" y="228600"/>
                  <a:ext cx="1828800" cy="533400"/>
                  <a:chOff x="228600" y="228600"/>
                  <a:chExt cx="1828800" cy="533400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228600" y="228600"/>
                    <a:ext cx="1828800" cy="533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7" name="Picture 56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81000" y="304800"/>
                    <a:ext cx="503802" cy="3683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53" name="Picture 52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04800"/>
                <a:ext cx="503802" cy="368300"/>
              </a:xfrm>
              <a:prstGeom prst="rect">
                <a:avLst/>
              </a:prstGeom>
            </p:spPr>
          </p:pic>
        </p:grpSp>
        <p:sp>
          <p:nvSpPr>
            <p:cNvPr id="51" name="Horizontal Scroll 50"/>
            <p:cNvSpPr/>
            <p:nvPr/>
          </p:nvSpPr>
          <p:spPr>
            <a:xfrm>
              <a:off x="228600" y="228600"/>
              <a:ext cx="2590800" cy="14478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343400" y="1905000"/>
            <a:ext cx="2590800" cy="1447800"/>
            <a:chOff x="228600" y="228600"/>
            <a:chExt cx="2590800" cy="1447800"/>
          </a:xfrm>
        </p:grpSpPr>
        <p:grpSp>
          <p:nvGrpSpPr>
            <p:cNvPr id="59" name="Group 58"/>
            <p:cNvGrpSpPr/>
            <p:nvPr/>
          </p:nvGrpSpPr>
          <p:grpSpPr>
            <a:xfrm>
              <a:off x="533400" y="457199"/>
              <a:ext cx="2209800" cy="914399"/>
              <a:chOff x="228600" y="228600"/>
              <a:chExt cx="1828800" cy="533400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28600" y="228600"/>
                <a:ext cx="1828800" cy="533400"/>
                <a:chOff x="228600" y="228600"/>
                <a:chExt cx="1828800" cy="533400"/>
              </a:xfrm>
            </p:grpSpPr>
            <p:pic>
              <p:nvPicPr>
                <p:cNvPr id="63" name="Picture 62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0" y="304800"/>
                  <a:ext cx="503802" cy="368300"/>
                </a:xfrm>
                <a:prstGeom prst="rect">
                  <a:avLst/>
                </a:prstGeom>
              </p:spPr>
            </p:pic>
            <p:grpSp>
              <p:nvGrpSpPr>
                <p:cNvPr id="64" name="Group 63"/>
                <p:cNvGrpSpPr/>
                <p:nvPr/>
              </p:nvGrpSpPr>
              <p:grpSpPr>
                <a:xfrm>
                  <a:off x="228600" y="228600"/>
                  <a:ext cx="1828800" cy="533400"/>
                  <a:chOff x="228600" y="228600"/>
                  <a:chExt cx="1828800" cy="533400"/>
                </a:xfrm>
              </p:grpSpPr>
              <p:sp>
                <p:nvSpPr>
                  <p:cNvPr id="65" name="Rectangle 64"/>
                  <p:cNvSpPr/>
                  <p:nvPr/>
                </p:nvSpPr>
                <p:spPr>
                  <a:xfrm>
                    <a:off x="228600" y="228600"/>
                    <a:ext cx="1828800" cy="533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6" name="Picture 65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81000" y="304800"/>
                    <a:ext cx="503802" cy="3683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62" name="Picture 61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04800"/>
                <a:ext cx="503802" cy="368300"/>
              </a:xfrm>
              <a:prstGeom prst="rect">
                <a:avLst/>
              </a:prstGeom>
            </p:spPr>
          </p:pic>
        </p:grpSp>
        <p:sp>
          <p:nvSpPr>
            <p:cNvPr id="60" name="Horizontal Scroll 59"/>
            <p:cNvSpPr/>
            <p:nvPr/>
          </p:nvSpPr>
          <p:spPr>
            <a:xfrm>
              <a:off x="228600" y="228600"/>
              <a:ext cx="2590800" cy="14478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43000" y="2057400"/>
            <a:ext cx="2590800" cy="1447800"/>
            <a:chOff x="228600" y="228600"/>
            <a:chExt cx="2590800" cy="1447800"/>
          </a:xfrm>
        </p:grpSpPr>
        <p:grpSp>
          <p:nvGrpSpPr>
            <p:cNvPr id="68" name="Group 67"/>
            <p:cNvGrpSpPr/>
            <p:nvPr/>
          </p:nvGrpSpPr>
          <p:grpSpPr>
            <a:xfrm>
              <a:off x="533400" y="457199"/>
              <a:ext cx="2209800" cy="914399"/>
              <a:chOff x="228600" y="228600"/>
              <a:chExt cx="1828800" cy="533400"/>
            </a:xfrm>
          </p:grpSpPr>
          <p:grpSp>
            <p:nvGrpSpPr>
              <p:cNvPr id="70" name="Group 69"/>
              <p:cNvGrpSpPr/>
              <p:nvPr/>
            </p:nvGrpSpPr>
            <p:grpSpPr>
              <a:xfrm>
                <a:off x="228600" y="228600"/>
                <a:ext cx="1828800" cy="533400"/>
                <a:chOff x="228600" y="228600"/>
                <a:chExt cx="1828800" cy="533400"/>
              </a:xfrm>
            </p:grpSpPr>
            <p:pic>
              <p:nvPicPr>
                <p:cNvPr id="72" name="Picture 71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990600" y="304800"/>
                  <a:ext cx="503802" cy="368300"/>
                </a:xfrm>
                <a:prstGeom prst="rect">
                  <a:avLst/>
                </a:prstGeom>
              </p:spPr>
            </p:pic>
            <p:grpSp>
              <p:nvGrpSpPr>
                <p:cNvPr id="73" name="Group 72"/>
                <p:cNvGrpSpPr/>
                <p:nvPr/>
              </p:nvGrpSpPr>
              <p:grpSpPr>
                <a:xfrm>
                  <a:off x="228600" y="228600"/>
                  <a:ext cx="1828800" cy="533400"/>
                  <a:chOff x="228600" y="228600"/>
                  <a:chExt cx="1828800" cy="533400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228600" y="228600"/>
                    <a:ext cx="1828800" cy="533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75" name="Picture 74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381000" y="304800"/>
                    <a:ext cx="503802" cy="36830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71" name="Picture 70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524000" y="304800"/>
                <a:ext cx="503802" cy="368300"/>
              </a:xfrm>
              <a:prstGeom prst="rect">
                <a:avLst/>
              </a:prstGeom>
            </p:spPr>
          </p:pic>
        </p:grpSp>
        <p:sp>
          <p:nvSpPr>
            <p:cNvPr id="69" name="Horizontal Scroll 68"/>
            <p:cNvSpPr/>
            <p:nvPr/>
          </p:nvSpPr>
          <p:spPr>
            <a:xfrm>
              <a:off x="228600" y="228600"/>
              <a:ext cx="2590800" cy="14478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43000" y="4191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352800" y="4191000"/>
            <a:ext cx="30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41910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33400" y="4191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971800" y="4191000"/>
            <a:ext cx="405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657600" y="4191000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114800" y="41148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১৫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8600" y="4953000"/>
            <a:ext cx="2230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৩ আছে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438400" y="4953000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বার;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505200" y="4953000"/>
            <a:ext cx="1560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গুণ ৫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029200" y="4953000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× ৫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00800" y="495300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81000" y="5715000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করি, ৫ × ৩ =  ১৫ = ৩ × 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752600" y="4191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2200" y="4191000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57200" y="0"/>
            <a:ext cx="3352800" cy="1752600"/>
            <a:chOff x="0" y="0"/>
            <a:chExt cx="3352800" cy="1752600"/>
          </a:xfrm>
        </p:grpSpPr>
        <p:grpSp>
          <p:nvGrpSpPr>
            <p:cNvPr id="44" name="Group 43"/>
            <p:cNvGrpSpPr/>
            <p:nvPr/>
          </p:nvGrpSpPr>
          <p:grpSpPr>
            <a:xfrm>
              <a:off x="304800" y="381000"/>
              <a:ext cx="2743200" cy="914400"/>
              <a:chOff x="1600200" y="2667000"/>
              <a:chExt cx="2743200" cy="914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1600200" y="2667000"/>
                <a:ext cx="2743200" cy="914400"/>
                <a:chOff x="1600200" y="2667000"/>
                <a:chExt cx="2743200" cy="914400"/>
              </a:xfrm>
            </p:grpSpPr>
            <p:pic>
              <p:nvPicPr>
                <p:cNvPr id="23" name="Picture 22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276600" y="2895600"/>
                  <a:ext cx="457196" cy="502916"/>
                </a:xfrm>
                <a:prstGeom prst="rect">
                  <a:avLst/>
                </a:prstGeom>
              </p:spPr>
            </p:pic>
            <p:grpSp>
              <p:nvGrpSpPr>
                <p:cNvPr id="42" name="Group 41"/>
                <p:cNvGrpSpPr/>
                <p:nvPr/>
              </p:nvGrpSpPr>
              <p:grpSpPr>
                <a:xfrm>
                  <a:off x="1600200" y="2667000"/>
                  <a:ext cx="2743200" cy="914400"/>
                  <a:chOff x="1600200" y="2667000"/>
                  <a:chExt cx="2743200" cy="914400"/>
                </a:xfrm>
              </p:grpSpPr>
              <p:pic>
                <p:nvPicPr>
                  <p:cNvPr id="25" name="Picture 24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743200" y="2895600"/>
                    <a:ext cx="457196" cy="502916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1600200" y="2667000"/>
                    <a:ext cx="2743200" cy="914400"/>
                    <a:chOff x="1600200" y="2667000"/>
                    <a:chExt cx="2743200" cy="914400"/>
                  </a:xfrm>
                </p:grpSpPr>
                <p:grpSp>
                  <p:nvGrpSpPr>
                    <p:cNvPr id="40" name="Group 39"/>
                    <p:cNvGrpSpPr/>
                    <p:nvPr/>
                  </p:nvGrpSpPr>
                  <p:grpSpPr>
                    <a:xfrm>
                      <a:off x="1600200" y="2667000"/>
                      <a:ext cx="2743200" cy="914400"/>
                      <a:chOff x="1600200" y="2667000"/>
                      <a:chExt cx="2743200" cy="914400"/>
                    </a:xfrm>
                  </p:grpSpPr>
                  <p:sp>
                    <p:nvSpPr>
                      <p:cNvPr id="19" name="Rectangle 18"/>
                      <p:cNvSpPr/>
                      <p:nvPr/>
                    </p:nvSpPr>
                    <p:spPr>
                      <a:xfrm>
                        <a:off x="1600200" y="2667000"/>
                        <a:ext cx="2743200" cy="9144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20" name="Picture 19" descr="4244893-single-persimmon-fruit-isolated-on-white-background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676400" y="2895600"/>
                        <a:ext cx="457196" cy="50291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27" name="Picture 26" descr="4244893-single-persimmon-fruit-isolated-on-white-background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2209800" y="2895600"/>
                      <a:ext cx="457196" cy="50291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29" name="Picture 28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733800" y="2895600"/>
                <a:ext cx="457196" cy="502916"/>
              </a:xfrm>
              <a:prstGeom prst="rect">
                <a:avLst/>
              </a:prstGeom>
            </p:spPr>
          </p:pic>
        </p:grpSp>
        <p:sp>
          <p:nvSpPr>
            <p:cNvPr id="45" name="Horizontal Scroll 44"/>
            <p:cNvSpPr/>
            <p:nvPr/>
          </p:nvSpPr>
          <p:spPr>
            <a:xfrm>
              <a:off x="0" y="0"/>
              <a:ext cx="3352800" cy="1752600"/>
            </a:xfrm>
            <a:prstGeom prst="horizontalScroll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572000" y="0"/>
            <a:ext cx="3352800" cy="1752600"/>
            <a:chOff x="0" y="0"/>
            <a:chExt cx="3352800" cy="1752600"/>
          </a:xfrm>
        </p:grpSpPr>
        <p:grpSp>
          <p:nvGrpSpPr>
            <p:cNvPr id="48" name="Group 47"/>
            <p:cNvGrpSpPr/>
            <p:nvPr/>
          </p:nvGrpSpPr>
          <p:grpSpPr>
            <a:xfrm>
              <a:off x="304800" y="381000"/>
              <a:ext cx="2743200" cy="914400"/>
              <a:chOff x="1600200" y="2667000"/>
              <a:chExt cx="2743200" cy="91440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1600200" y="2667000"/>
                <a:ext cx="2743200" cy="914400"/>
                <a:chOff x="1600200" y="2667000"/>
                <a:chExt cx="2743200" cy="914400"/>
              </a:xfrm>
            </p:grpSpPr>
            <p:pic>
              <p:nvPicPr>
                <p:cNvPr id="52" name="Picture 51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276600" y="2895600"/>
                  <a:ext cx="457196" cy="502916"/>
                </a:xfrm>
                <a:prstGeom prst="rect">
                  <a:avLst/>
                </a:prstGeom>
              </p:spPr>
            </p:pic>
            <p:grpSp>
              <p:nvGrpSpPr>
                <p:cNvPr id="53" name="Group 52"/>
                <p:cNvGrpSpPr/>
                <p:nvPr/>
              </p:nvGrpSpPr>
              <p:grpSpPr>
                <a:xfrm>
                  <a:off x="1600200" y="2667000"/>
                  <a:ext cx="2743200" cy="914400"/>
                  <a:chOff x="1600200" y="2667000"/>
                  <a:chExt cx="2743200" cy="914400"/>
                </a:xfrm>
              </p:grpSpPr>
              <p:pic>
                <p:nvPicPr>
                  <p:cNvPr id="54" name="Picture 53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743200" y="2895600"/>
                    <a:ext cx="457196" cy="502916"/>
                  </a:xfrm>
                  <a:prstGeom prst="rect">
                    <a:avLst/>
                  </a:prstGeom>
                </p:spPr>
              </p:pic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1600200" y="2667000"/>
                    <a:ext cx="2743200" cy="914400"/>
                    <a:chOff x="1600200" y="2667000"/>
                    <a:chExt cx="2743200" cy="914400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1600200" y="2667000"/>
                      <a:ext cx="2743200" cy="914400"/>
                      <a:chOff x="1600200" y="2667000"/>
                      <a:chExt cx="2743200" cy="914400"/>
                    </a:xfrm>
                  </p:grpSpPr>
                  <p:sp>
                    <p:nvSpPr>
                      <p:cNvPr id="58" name="Rectangle 57"/>
                      <p:cNvSpPr/>
                      <p:nvPr/>
                    </p:nvSpPr>
                    <p:spPr>
                      <a:xfrm>
                        <a:off x="1600200" y="2667000"/>
                        <a:ext cx="2743200" cy="9144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59" name="Picture 58" descr="4244893-single-persimmon-fruit-isolated-on-white-background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676400" y="2895600"/>
                        <a:ext cx="457196" cy="50291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57" name="Picture 56" descr="4244893-single-persimmon-fruit-isolated-on-white-background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2209800" y="2895600"/>
                      <a:ext cx="457196" cy="50291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51" name="Picture 50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733800" y="2895600"/>
                <a:ext cx="457196" cy="502916"/>
              </a:xfrm>
              <a:prstGeom prst="rect">
                <a:avLst/>
              </a:prstGeom>
            </p:spPr>
          </p:pic>
        </p:grpSp>
        <p:sp>
          <p:nvSpPr>
            <p:cNvPr id="49" name="Horizontal Scroll 48"/>
            <p:cNvSpPr/>
            <p:nvPr/>
          </p:nvSpPr>
          <p:spPr>
            <a:xfrm>
              <a:off x="0" y="0"/>
              <a:ext cx="3352800" cy="1752600"/>
            </a:xfrm>
            <a:prstGeom prst="horizontalScroll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362200" y="2286000"/>
            <a:ext cx="3352800" cy="1752600"/>
            <a:chOff x="0" y="0"/>
            <a:chExt cx="3352800" cy="1752600"/>
          </a:xfrm>
        </p:grpSpPr>
        <p:grpSp>
          <p:nvGrpSpPr>
            <p:cNvPr id="61" name="Group 60"/>
            <p:cNvGrpSpPr/>
            <p:nvPr/>
          </p:nvGrpSpPr>
          <p:grpSpPr>
            <a:xfrm>
              <a:off x="304800" y="381000"/>
              <a:ext cx="2743200" cy="914400"/>
              <a:chOff x="1600200" y="2667000"/>
              <a:chExt cx="2743200" cy="914400"/>
            </a:xfrm>
          </p:grpSpPr>
          <p:grpSp>
            <p:nvGrpSpPr>
              <p:cNvPr id="63" name="Group 62"/>
              <p:cNvGrpSpPr/>
              <p:nvPr/>
            </p:nvGrpSpPr>
            <p:grpSpPr>
              <a:xfrm>
                <a:off x="1600200" y="2667000"/>
                <a:ext cx="2743200" cy="914400"/>
                <a:chOff x="1600200" y="2667000"/>
                <a:chExt cx="2743200" cy="914400"/>
              </a:xfrm>
            </p:grpSpPr>
            <p:pic>
              <p:nvPicPr>
                <p:cNvPr id="65" name="Picture 64" descr="4244893-single-persimmon-fruit-isolated-on-white-background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3276600" y="2895600"/>
                  <a:ext cx="457196" cy="502916"/>
                </a:xfrm>
                <a:prstGeom prst="rect">
                  <a:avLst/>
                </a:prstGeom>
              </p:spPr>
            </p:pic>
            <p:grpSp>
              <p:nvGrpSpPr>
                <p:cNvPr id="66" name="Group 65"/>
                <p:cNvGrpSpPr/>
                <p:nvPr/>
              </p:nvGrpSpPr>
              <p:grpSpPr>
                <a:xfrm>
                  <a:off x="1600200" y="2667000"/>
                  <a:ext cx="2743200" cy="914400"/>
                  <a:chOff x="1600200" y="2667000"/>
                  <a:chExt cx="2743200" cy="914400"/>
                </a:xfrm>
              </p:grpSpPr>
              <p:pic>
                <p:nvPicPr>
                  <p:cNvPr id="67" name="Picture 66" descr="4244893-single-persimmon-fruit-isolated-on-white-background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2743200" y="2895600"/>
                    <a:ext cx="457196" cy="502916"/>
                  </a:xfrm>
                  <a:prstGeom prst="rect">
                    <a:avLst/>
                  </a:prstGeom>
                </p:spPr>
              </p:pic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1600200" y="2667000"/>
                    <a:ext cx="2743200" cy="914400"/>
                    <a:chOff x="1600200" y="2667000"/>
                    <a:chExt cx="2743200" cy="914400"/>
                  </a:xfrm>
                </p:grpSpPr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1600200" y="2667000"/>
                      <a:ext cx="2743200" cy="914400"/>
                      <a:chOff x="1600200" y="2667000"/>
                      <a:chExt cx="2743200" cy="914400"/>
                    </a:xfrm>
                  </p:grpSpPr>
                  <p:sp>
                    <p:nvSpPr>
                      <p:cNvPr id="71" name="Rectangle 70"/>
                      <p:cNvSpPr/>
                      <p:nvPr/>
                    </p:nvSpPr>
                    <p:spPr>
                      <a:xfrm>
                        <a:off x="1600200" y="2667000"/>
                        <a:ext cx="2743200" cy="914400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72" name="Picture 71" descr="4244893-single-persimmon-fruit-isolated-on-white-background.jpg"/>
                      <p:cNvPicPr>
                        <a:picLocks noChangeAspect="1"/>
                      </p:cNvPicPr>
                      <p:nvPr/>
                    </p:nvPicPr>
                    <p:blipFill>
                      <a:blip r:embed="rId2" cstate="print"/>
                      <a:stretch>
                        <a:fillRect/>
                      </a:stretch>
                    </p:blipFill>
                    <p:spPr>
                      <a:xfrm>
                        <a:off x="1676400" y="2895600"/>
                        <a:ext cx="457196" cy="50291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70" name="Picture 69" descr="4244893-single-persimmon-fruit-isolated-on-white-background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2209800" y="2895600"/>
                      <a:ext cx="457196" cy="502916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64" name="Picture 63" descr="4244893-single-persimmon-fruit-isolated-on-white-background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733800" y="2895600"/>
                <a:ext cx="457196" cy="502916"/>
              </a:xfrm>
              <a:prstGeom prst="rect">
                <a:avLst/>
              </a:prstGeom>
            </p:spPr>
          </p:pic>
        </p:grpSp>
        <p:sp>
          <p:nvSpPr>
            <p:cNvPr id="62" name="Horizontal Scroll 61"/>
            <p:cNvSpPr/>
            <p:nvPr/>
          </p:nvSpPr>
          <p:spPr>
            <a:xfrm>
              <a:off x="0" y="0"/>
              <a:ext cx="3352800" cy="1752600"/>
            </a:xfrm>
            <a:prstGeom prst="horizontalScroll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143000" y="4191000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057400" y="4191000"/>
            <a:ext cx="304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4800" y="4191000"/>
            <a:ext cx="293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3400" y="4191000"/>
            <a:ext cx="6479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+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52600" y="41910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362200" y="4191000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971800" y="4191000"/>
            <a:ext cx="1241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= ১৫ 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8600" y="4953000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৫ আছে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438400" y="4953000"/>
            <a:ext cx="1083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 বার;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505200" y="4953000"/>
            <a:ext cx="153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গুণ ৩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029200" y="4953000"/>
            <a:ext cx="1398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 × ৩ 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00800" y="4953000"/>
            <a:ext cx="540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81000" y="5715000"/>
            <a:ext cx="45768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লক্ষ করি, ৩ × ৫ =  ১৫ = ৫ × ৩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9" grpId="0"/>
      <p:bldP spid="80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990600" y="3581400"/>
            <a:ext cx="7162800" cy="3048000"/>
            <a:chOff x="457200" y="3352800"/>
            <a:chExt cx="7162800" cy="3048000"/>
          </a:xfrm>
        </p:grpSpPr>
        <p:sp>
          <p:nvSpPr>
            <p:cNvPr id="50" name="Horizontal Scroll 49"/>
            <p:cNvSpPr/>
            <p:nvPr/>
          </p:nvSpPr>
          <p:spPr>
            <a:xfrm>
              <a:off x="457200" y="3352800"/>
              <a:ext cx="7162800" cy="3048000"/>
            </a:xfrm>
            <a:prstGeom prst="horizontalScroll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0600" y="3962400"/>
              <a:ext cx="6062878" cy="186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11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 </a:t>
              </a:r>
              <a:r>
                <a:rPr lang="en-US" sz="11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× </a:t>
              </a:r>
              <a:r>
                <a:rPr lang="bn-BD" sz="115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 = ১২</a:t>
              </a:r>
              <a:endParaRPr lang="en-US" sz="115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00" y="0"/>
            <a:ext cx="3048000" cy="1752600"/>
            <a:chOff x="0" y="0"/>
            <a:chExt cx="3048000" cy="1752600"/>
          </a:xfrm>
        </p:grpSpPr>
        <p:grpSp>
          <p:nvGrpSpPr>
            <p:cNvPr id="28" name="Group 27"/>
            <p:cNvGrpSpPr/>
            <p:nvPr/>
          </p:nvGrpSpPr>
          <p:grpSpPr>
            <a:xfrm>
              <a:off x="228600" y="457200"/>
              <a:ext cx="2743199" cy="914400"/>
              <a:chOff x="762002" y="457200"/>
              <a:chExt cx="1600198" cy="91440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762002" y="457200"/>
                <a:ext cx="1600198" cy="914400"/>
                <a:chOff x="762002" y="457200"/>
                <a:chExt cx="1600198" cy="91440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762002" y="457200"/>
                  <a:ext cx="1600198" cy="914400"/>
                  <a:chOff x="762002" y="457200"/>
                  <a:chExt cx="1600198" cy="914400"/>
                </a:xfrm>
              </p:grpSpPr>
              <p:grpSp>
                <p:nvGrpSpPr>
                  <p:cNvPr id="25" name="Group 24"/>
                  <p:cNvGrpSpPr/>
                  <p:nvPr/>
                </p:nvGrpSpPr>
                <p:grpSpPr>
                  <a:xfrm>
                    <a:off x="762002" y="457200"/>
                    <a:ext cx="1600198" cy="914400"/>
                    <a:chOff x="762002" y="457200"/>
                    <a:chExt cx="1600198" cy="914400"/>
                  </a:xfrm>
                </p:grpSpPr>
                <p:pic>
                  <p:nvPicPr>
                    <p:cNvPr id="2" name="Picture 1" descr="images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762002" y="533402"/>
                      <a:ext cx="457199" cy="45719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3" name="Rectangle 2"/>
                    <p:cNvSpPr/>
                    <p:nvPr/>
                  </p:nvSpPr>
                  <p:spPr>
                    <a:xfrm>
                      <a:off x="838200" y="457200"/>
                      <a:ext cx="15240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4" name="Picture 3" descr="images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143002" y="533402"/>
                    <a:ext cx="457199" cy="4571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" name="Picture 4" descr="images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24002" y="533402"/>
                  <a:ext cx="457199" cy="4571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" name="Picture 5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26771" y="533400"/>
                <a:ext cx="391189" cy="457198"/>
              </a:xfrm>
              <a:prstGeom prst="rect">
                <a:avLst/>
              </a:prstGeom>
              <a:noFill/>
            </p:spPr>
          </p:pic>
        </p:grpSp>
        <p:sp>
          <p:nvSpPr>
            <p:cNvPr id="47" name="Horizontal Scroll 46"/>
            <p:cNvSpPr/>
            <p:nvPr/>
          </p:nvSpPr>
          <p:spPr>
            <a:xfrm>
              <a:off x="0" y="0"/>
              <a:ext cx="3048000" cy="1752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53000" y="0"/>
            <a:ext cx="3048000" cy="1752600"/>
            <a:chOff x="0" y="0"/>
            <a:chExt cx="3048000" cy="1752600"/>
          </a:xfrm>
        </p:grpSpPr>
        <p:grpSp>
          <p:nvGrpSpPr>
            <p:cNvPr id="51" name="Group 50"/>
            <p:cNvGrpSpPr/>
            <p:nvPr/>
          </p:nvGrpSpPr>
          <p:grpSpPr>
            <a:xfrm>
              <a:off x="228600" y="457200"/>
              <a:ext cx="2743199" cy="914400"/>
              <a:chOff x="762002" y="457200"/>
              <a:chExt cx="1600198" cy="914400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762002" y="457200"/>
                <a:ext cx="1600198" cy="914400"/>
                <a:chOff x="762002" y="457200"/>
                <a:chExt cx="1600198" cy="91440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762002" y="457200"/>
                  <a:ext cx="1600198" cy="914400"/>
                  <a:chOff x="762002" y="457200"/>
                  <a:chExt cx="1600198" cy="914400"/>
                </a:xfrm>
              </p:grpSpPr>
              <p:grpSp>
                <p:nvGrpSpPr>
                  <p:cNvPr id="59" name="Group 58"/>
                  <p:cNvGrpSpPr/>
                  <p:nvPr/>
                </p:nvGrpSpPr>
                <p:grpSpPr>
                  <a:xfrm>
                    <a:off x="762002" y="457200"/>
                    <a:ext cx="1600198" cy="914400"/>
                    <a:chOff x="762002" y="457200"/>
                    <a:chExt cx="1600198" cy="914400"/>
                  </a:xfrm>
                </p:grpSpPr>
                <p:pic>
                  <p:nvPicPr>
                    <p:cNvPr id="61" name="Picture 60" descr="images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762002" y="533402"/>
                      <a:ext cx="457199" cy="45719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62" name="Rectangle 61"/>
                    <p:cNvSpPr/>
                    <p:nvPr/>
                  </p:nvSpPr>
                  <p:spPr>
                    <a:xfrm>
                      <a:off x="838200" y="457200"/>
                      <a:ext cx="15240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60" name="Picture 59" descr="images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143002" y="533402"/>
                    <a:ext cx="457199" cy="4571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8" name="Picture 57" descr="images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24002" y="533402"/>
                  <a:ext cx="457199" cy="4571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6" name="Picture 55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26771" y="533400"/>
                <a:ext cx="391189" cy="457198"/>
              </a:xfrm>
              <a:prstGeom prst="rect">
                <a:avLst/>
              </a:prstGeom>
              <a:noFill/>
            </p:spPr>
          </p:pic>
        </p:grpSp>
        <p:sp>
          <p:nvSpPr>
            <p:cNvPr id="52" name="Horizontal Scroll 51"/>
            <p:cNvSpPr/>
            <p:nvPr/>
          </p:nvSpPr>
          <p:spPr>
            <a:xfrm>
              <a:off x="0" y="0"/>
              <a:ext cx="3048000" cy="1752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362200" y="1905000"/>
            <a:ext cx="3048000" cy="1752600"/>
            <a:chOff x="0" y="0"/>
            <a:chExt cx="3048000" cy="1752600"/>
          </a:xfrm>
        </p:grpSpPr>
        <p:grpSp>
          <p:nvGrpSpPr>
            <p:cNvPr id="64" name="Group 63"/>
            <p:cNvGrpSpPr/>
            <p:nvPr/>
          </p:nvGrpSpPr>
          <p:grpSpPr>
            <a:xfrm>
              <a:off x="228600" y="457200"/>
              <a:ext cx="2743199" cy="914400"/>
              <a:chOff x="762002" y="457200"/>
              <a:chExt cx="1600198" cy="914400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762002" y="457200"/>
                <a:ext cx="1600198" cy="914400"/>
                <a:chOff x="762002" y="457200"/>
                <a:chExt cx="1600198" cy="914400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762002" y="457200"/>
                  <a:ext cx="1600198" cy="914400"/>
                  <a:chOff x="762002" y="457200"/>
                  <a:chExt cx="1600198" cy="914400"/>
                </a:xfrm>
              </p:grpSpPr>
              <p:grpSp>
                <p:nvGrpSpPr>
                  <p:cNvPr id="70" name="Group 69"/>
                  <p:cNvGrpSpPr/>
                  <p:nvPr/>
                </p:nvGrpSpPr>
                <p:grpSpPr>
                  <a:xfrm>
                    <a:off x="762002" y="457200"/>
                    <a:ext cx="1600198" cy="914400"/>
                    <a:chOff x="762002" y="457200"/>
                    <a:chExt cx="1600198" cy="914400"/>
                  </a:xfrm>
                </p:grpSpPr>
                <p:pic>
                  <p:nvPicPr>
                    <p:cNvPr id="72" name="Picture 71" descr="images.jpg"/>
                    <p:cNvPicPr>
                      <a:picLocks noChangeAspect="1"/>
                    </p:cNvPicPr>
                    <p:nvPr/>
                  </p:nvPicPr>
                  <p:blipFill>
                    <a:blip r:embed="rId2" cstate="print"/>
                    <a:stretch>
                      <a:fillRect/>
                    </a:stretch>
                  </p:blipFill>
                  <p:spPr>
                    <a:xfrm>
                      <a:off x="762002" y="533402"/>
                      <a:ext cx="457199" cy="457198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838200" y="457200"/>
                      <a:ext cx="1524000" cy="914400"/>
                    </a:xfrm>
                    <a:prstGeom prst="rect">
                      <a:avLst/>
                    </a:pr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pic>
                <p:nvPicPr>
                  <p:cNvPr id="71" name="Picture 70" descr="images.jpg"/>
                  <p:cNvPicPr>
                    <a:picLocks noChangeAspect="1"/>
                  </p:cNvPicPr>
                  <p:nvPr/>
                </p:nvPicPr>
                <p:blipFill>
                  <a:blip r:embed="rId2" cstate="print"/>
                  <a:stretch>
                    <a:fillRect/>
                  </a:stretch>
                </p:blipFill>
                <p:spPr>
                  <a:xfrm>
                    <a:off x="1143002" y="533402"/>
                    <a:ext cx="457199" cy="4571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9" name="Picture 68" descr="images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524002" y="533402"/>
                  <a:ext cx="457199" cy="4571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7" name="Picture 66" descr="images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926771" y="533400"/>
                <a:ext cx="391189" cy="457198"/>
              </a:xfrm>
              <a:prstGeom prst="rect">
                <a:avLst/>
              </a:prstGeom>
              <a:noFill/>
            </p:spPr>
          </p:pic>
        </p:grpSp>
        <p:sp>
          <p:nvSpPr>
            <p:cNvPr id="65" name="Horizontal Scroll 64"/>
            <p:cNvSpPr/>
            <p:nvPr/>
          </p:nvSpPr>
          <p:spPr>
            <a:xfrm>
              <a:off x="0" y="0"/>
              <a:ext cx="3048000" cy="1752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4800600"/>
            <a:ext cx="9144000" cy="1905000"/>
            <a:chOff x="0" y="4800600"/>
            <a:chExt cx="9144000" cy="1905000"/>
          </a:xfrm>
        </p:grpSpPr>
        <p:sp>
          <p:nvSpPr>
            <p:cNvPr id="32" name="TextBox 31"/>
            <p:cNvSpPr txBox="1"/>
            <p:nvPr/>
          </p:nvSpPr>
          <p:spPr>
            <a:xfrm>
              <a:off x="2209800" y="4953000"/>
              <a:ext cx="4800600" cy="1446550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IN" sz="8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৩ </a:t>
              </a:r>
              <a:r>
                <a:rPr lang="en-US" sz="8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×</a:t>
              </a:r>
              <a:r>
                <a:rPr lang="bn-IN" sz="88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৪ = ১২</a:t>
              </a:r>
              <a:endParaRPr lang="en-US" sz="8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Up Ribbon 32"/>
            <p:cNvSpPr/>
            <p:nvPr/>
          </p:nvSpPr>
          <p:spPr>
            <a:xfrm>
              <a:off x="0" y="4800600"/>
              <a:ext cx="9144000" cy="1905000"/>
            </a:xfrm>
            <a:prstGeom prst="ribbon2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400" y="0"/>
            <a:ext cx="3200400" cy="1905000"/>
            <a:chOff x="533400" y="457200"/>
            <a:chExt cx="3200400" cy="1905000"/>
          </a:xfrm>
        </p:grpSpPr>
        <p:grpSp>
          <p:nvGrpSpPr>
            <p:cNvPr id="20" name="Group 19"/>
            <p:cNvGrpSpPr/>
            <p:nvPr/>
          </p:nvGrpSpPr>
          <p:grpSpPr>
            <a:xfrm>
              <a:off x="838200" y="990600"/>
              <a:ext cx="2819400" cy="914400"/>
              <a:chOff x="1219200" y="685800"/>
              <a:chExt cx="2819400" cy="9144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219200" y="685800"/>
                <a:ext cx="2819400" cy="914400"/>
                <a:chOff x="1219200" y="685800"/>
                <a:chExt cx="2819400" cy="91440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1219200" y="685800"/>
                  <a:ext cx="2819400" cy="914400"/>
                  <a:chOff x="1219200" y="685800"/>
                  <a:chExt cx="2819400" cy="914400"/>
                </a:xfrm>
              </p:grpSpPr>
              <p:sp>
                <p:nvSpPr>
                  <p:cNvPr id="2" name="Rectangle 1"/>
                  <p:cNvSpPr/>
                  <p:nvPr/>
                </p:nvSpPr>
                <p:spPr>
                  <a:xfrm>
                    <a:off x="1219200" y="685800"/>
                    <a:ext cx="2819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3" name="Picture 2" descr="images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295402" y="914402"/>
                    <a:ext cx="609598" cy="6095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" name="Picture 3" descr="images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57402" y="838202"/>
                  <a:ext cx="609598" cy="6095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" name="Picture 4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95602" y="914402"/>
                <a:ext cx="609598" cy="609598"/>
              </a:xfrm>
              <a:prstGeom prst="rect">
                <a:avLst/>
              </a:prstGeom>
              <a:noFill/>
            </p:spPr>
          </p:pic>
        </p:grpSp>
        <p:sp>
          <p:nvSpPr>
            <p:cNvPr id="35" name="Horizontal Scroll 34"/>
            <p:cNvSpPr/>
            <p:nvPr/>
          </p:nvSpPr>
          <p:spPr>
            <a:xfrm>
              <a:off x="533400" y="457200"/>
              <a:ext cx="3200400" cy="1905000"/>
            </a:xfrm>
            <a:prstGeom prst="horizontalScroll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648200" y="0"/>
            <a:ext cx="3200400" cy="1905000"/>
            <a:chOff x="533400" y="457200"/>
            <a:chExt cx="3200400" cy="1905000"/>
          </a:xfrm>
        </p:grpSpPr>
        <p:grpSp>
          <p:nvGrpSpPr>
            <p:cNvPr id="38" name="Group 37"/>
            <p:cNvGrpSpPr/>
            <p:nvPr/>
          </p:nvGrpSpPr>
          <p:grpSpPr>
            <a:xfrm>
              <a:off x="838200" y="990600"/>
              <a:ext cx="2819400" cy="914400"/>
              <a:chOff x="1219200" y="685800"/>
              <a:chExt cx="2819400" cy="9144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1219200" y="685800"/>
                <a:ext cx="2819400" cy="914400"/>
                <a:chOff x="1219200" y="685800"/>
                <a:chExt cx="2819400" cy="914400"/>
              </a:xfrm>
            </p:grpSpPr>
            <p:grpSp>
              <p:nvGrpSpPr>
                <p:cNvPr id="42" name="Group 41"/>
                <p:cNvGrpSpPr/>
                <p:nvPr/>
              </p:nvGrpSpPr>
              <p:grpSpPr>
                <a:xfrm>
                  <a:off x="1219200" y="685800"/>
                  <a:ext cx="2819400" cy="914400"/>
                  <a:chOff x="1219200" y="685800"/>
                  <a:chExt cx="2819400" cy="914400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1219200" y="685800"/>
                    <a:ext cx="2819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45" name="Picture 44" descr="images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295402" y="914402"/>
                    <a:ext cx="609598" cy="6095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3" name="Picture 42" descr="images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57402" y="838202"/>
                  <a:ext cx="609598" cy="6095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41" name="Picture 40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95602" y="914402"/>
                <a:ext cx="609598" cy="609598"/>
              </a:xfrm>
              <a:prstGeom prst="rect">
                <a:avLst/>
              </a:prstGeom>
              <a:noFill/>
            </p:spPr>
          </p:pic>
        </p:grpSp>
        <p:sp>
          <p:nvSpPr>
            <p:cNvPr id="39" name="Horizontal Scroll 38"/>
            <p:cNvSpPr/>
            <p:nvPr/>
          </p:nvSpPr>
          <p:spPr>
            <a:xfrm>
              <a:off x="533400" y="457200"/>
              <a:ext cx="3200400" cy="1905000"/>
            </a:xfrm>
            <a:prstGeom prst="horizontalScroll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" y="2133600"/>
            <a:ext cx="3200400" cy="1905000"/>
            <a:chOff x="533400" y="457200"/>
            <a:chExt cx="3200400" cy="1905000"/>
          </a:xfrm>
        </p:grpSpPr>
        <p:grpSp>
          <p:nvGrpSpPr>
            <p:cNvPr id="47" name="Group 46"/>
            <p:cNvGrpSpPr/>
            <p:nvPr/>
          </p:nvGrpSpPr>
          <p:grpSpPr>
            <a:xfrm>
              <a:off x="838200" y="990600"/>
              <a:ext cx="2819400" cy="914400"/>
              <a:chOff x="1219200" y="685800"/>
              <a:chExt cx="2819400" cy="914400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1219200" y="685800"/>
                <a:ext cx="2819400" cy="914400"/>
                <a:chOff x="1219200" y="685800"/>
                <a:chExt cx="2819400" cy="91440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1219200" y="685800"/>
                  <a:ext cx="2819400" cy="914400"/>
                  <a:chOff x="1219200" y="685800"/>
                  <a:chExt cx="2819400" cy="91440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1219200" y="685800"/>
                    <a:ext cx="2819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54" name="Picture 53" descr="images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295402" y="914402"/>
                    <a:ext cx="609598" cy="6095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2" name="Picture 51" descr="images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57402" y="838202"/>
                  <a:ext cx="609598" cy="6095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0" name="Picture 49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95602" y="914402"/>
                <a:ext cx="609598" cy="609598"/>
              </a:xfrm>
              <a:prstGeom prst="rect">
                <a:avLst/>
              </a:prstGeom>
              <a:noFill/>
            </p:spPr>
          </p:pic>
        </p:grpSp>
        <p:sp>
          <p:nvSpPr>
            <p:cNvPr id="48" name="Horizontal Scroll 47"/>
            <p:cNvSpPr/>
            <p:nvPr/>
          </p:nvSpPr>
          <p:spPr>
            <a:xfrm>
              <a:off x="533400" y="457200"/>
              <a:ext cx="3200400" cy="1905000"/>
            </a:xfrm>
            <a:prstGeom prst="horizontalScroll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48200" y="2133600"/>
            <a:ext cx="3200400" cy="1905000"/>
            <a:chOff x="533400" y="457200"/>
            <a:chExt cx="3200400" cy="1905000"/>
          </a:xfrm>
        </p:grpSpPr>
        <p:grpSp>
          <p:nvGrpSpPr>
            <p:cNvPr id="56" name="Group 55"/>
            <p:cNvGrpSpPr/>
            <p:nvPr/>
          </p:nvGrpSpPr>
          <p:grpSpPr>
            <a:xfrm>
              <a:off x="838200" y="990600"/>
              <a:ext cx="2819400" cy="914400"/>
              <a:chOff x="1219200" y="685800"/>
              <a:chExt cx="2819400" cy="91440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1219200" y="685800"/>
                <a:ext cx="2819400" cy="914400"/>
                <a:chOff x="1219200" y="685800"/>
                <a:chExt cx="2819400" cy="914400"/>
              </a:xfrm>
            </p:grpSpPr>
            <p:grpSp>
              <p:nvGrpSpPr>
                <p:cNvPr id="60" name="Group 59"/>
                <p:cNvGrpSpPr/>
                <p:nvPr/>
              </p:nvGrpSpPr>
              <p:grpSpPr>
                <a:xfrm>
                  <a:off x="1219200" y="685800"/>
                  <a:ext cx="2819400" cy="914400"/>
                  <a:chOff x="1219200" y="685800"/>
                  <a:chExt cx="2819400" cy="914400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1219200" y="685800"/>
                    <a:ext cx="2819400" cy="91440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63" name="Picture 62" descr="images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1295402" y="914402"/>
                    <a:ext cx="609598" cy="60959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61" name="Picture 60" descr="images.jp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2057402" y="838202"/>
                  <a:ext cx="609598" cy="609598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59" name="Picture 58" descr="image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895602" y="914402"/>
                <a:ext cx="609598" cy="609598"/>
              </a:xfrm>
              <a:prstGeom prst="rect">
                <a:avLst/>
              </a:prstGeom>
              <a:noFill/>
            </p:spPr>
          </p:pic>
        </p:grpSp>
        <p:sp>
          <p:nvSpPr>
            <p:cNvPr id="57" name="Horizontal Scroll 56"/>
            <p:cNvSpPr/>
            <p:nvPr/>
          </p:nvSpPr>
          <p:spPr>
            <a:xfrm>
              <a:off x="533400" y="457200"/>
              <a:ext cx="3200400" cy="1905000"/>
            </a:xfrm>
            <a:prstGeom prst="horizontalScroll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"/>
            <a:ext cx="7864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উপরের আলোচনা থেকে আমরা জানলাম গুণ যোগের সংক্ষিপ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্ত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রূপ।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>
          <a:xfrm>
            <a:off x="7239000" y="1752600"/>
            <a:ext cx="16002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7239000" y="3886200"/>
            <a:ext cx="19050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304800" y="0"/>
            <a:ext cx="1072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- ১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581400" y="0"/>
            <a:ext cx="2866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গুণ কর :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0" y="533400"/>
            <a:ext cx="2438400" cy="1295400"/>
            <a:chOff x="3657600" y="1371600"/>
            <a:chExt cx="2438400" cy="1295400"/>
          </a:xfrm>
          <a:noFill/>
        </p:grpSpPr>
        <p:grpSp>
          <p:nvGrpSpPr>
            <p:cNvPr id="61" name="Group 60"/>
            <p:cNvGrpSpPr/>
            <p:nvPr/>
          </p:nvGrpSpPr>
          <p:grpSpPr>
            <a:xfrm>
              <a:off x="3886200" y="1752600"/>
              <a:ext cx="1981200" cy="609600"/>
              <a:chOff x="228600" y="381000"/>
              <a:chExt cx="2057400" cy="609600"/>
            </a:xfrm>
            <a:grpFill/>
          </p:grpSpPr>
          <p:grpSp>
            <p:nvGrpSpPr>
              <p:cNvPr id="62" name="Group 61"/>
              <p:cNvGrpSpPr/>
              <p:nvPr/>
            </p:nvGrpSpPr>
            <p:grpSpPr>
              <a:xfrm>
                <a:off x="228600" y="381000"/>
                <a:ext cx="2057400" cy="609600"/>
                <a:chOff x="228600" y="381000"/>
                <a:chExt cx="2057400" cy="609600"/>
              </a:xfrm>
              <a:grpFill/>
            </p:grpSpPr>
            <p:pic>
              <p:nvPicPr>
                <p:cNvPr id="64" name="Picture 63" descr="fruit-questions-1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533400"/>
                  <a:ext cx="307092" cy="306324"/>
                </a:xfrm>
                <a:prstGeom prst="rect">
                  <a:avLst/>
                </a:prstGeom>
                <a:grpFill/>
                <a:ln>
                  <a:noFill/>
                </a:ln>
              </p:spPr>
            </p:pic>
            <p:grpSp>
              <p:nvGrpSpPr>
                <p:cNvPr id="65" name="Group 64"/>
                <p:cNvGrpSpPr/>
                <p:nvPr/>
              </p:nvGrpSpPr>
              <p:grpSpPr>
                <a:xfrm>
                  <a:off x="228600" y="381000"/>
                  <a:ext cx="2057400" cy="609600"/>
                  <a:chOff x="228600" y="381000"/>
                  <a:chExt cx="2057400" cy="609600"/>
                </a:xfrm>
                <a:grpFill/>
              </p:grpSpPr>
              <p:pic>
                <p:nvPicPr>
                  <p:cNvPr id="66" name="Picture 65" descr="fruit-questions-1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990600" y="533400"/>
                    <a:ext cx="309004" cy="30823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</p:pic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228600" y="381000"/>
                    <a:ext cx="2057400" cy="609600"/>
                    <a:chOff x="228600" y="381000"/>
                    <a:chExt cx="2057400" cy="609600"/>
                  </a:xfrm>
                  <a:grpFill/>
                </p:grpSpPr>
                <p:pic>
                  <p:nvPicPr>
                    <p:cNvPr id="68" name="Picture 67" descr="fruit-questions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609600" y="533400"/>
                      <a:ext cx="302126" cy="301370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</p:pic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28600" y="381000"/>
                      <a:ext cx="2057400" cy="609600"/>
                      <a:chOff x="228600" y="381000"/>
                      <a:chExt cx="2057400" cy="609600"/>
                    </a:xfrm>
                    <a:grpFill/>
                  </p:grpSpPr>
                  <p:sp>
                    <p:nvSpPr>
                      <p:cNvPr id="70" name="Rectangle 69"/>
                      <p:cNvSpPr/>
                      <p:nvPr/>
                    </p:nvSpPr>
                    <p:spPr>
                      <a:xfrm>
                        <a:off x="228600" y="381000"/>
                        <a:ext cx="2057400" cy="60960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71" name="Picture 70" descr="fruit-questions-1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302126" cy="301370"/>
                      </a:xfrm>
                      <a:prstGeom prst="rect">
                        <a:avLst/>
                      </a:prstGeom>
                      <a:grpFill/>
                      <a:ln>
                        <a:noFill/>
                      </a:ln>
                    </p:spPr>
                  </p:pic>
                </p:grpSp>
              </p:grpSp>
            </p:grpSp>
          </p:grpSp>
          <p:pic>
            <p:nvPicPr>
              <p:cNvPr id="63" name="Picture 62" descr="fruit-questions-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6400" y="533400"/>
                <a:ext cx="307092" cy="306324"/>
              </a:xfrm>
              <a:prstGeom prst="rect">
                <a:avLst/>
              </a:prstGeom>
              <a:grpFill/>
              <a:ln>
                <a:noFill/>
              </a:ln>
            </p:spPr>
          </p:pic>
        </p:grpSp>
        <p:sp>
          <p:nvSpPr>
            <p:cNvPr id="97" name="Horizontal Scroll 96"/>
            <p:cNvSpPr/>
            <p:nvPr/>
          </p:nvSpPr>
          <p:spPr>
            <a:xfrm>
              <a:off x="3657600" y="1371600"/>
              <a:ext cx="2438400" cy="1295400"/>
            </a:xfrm>
            <a:prstGeom prst="horizontalScroll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590800" y="533400"/>
            <a:ext cx="2438400" cy="1295400"/>
            <a:chOff x="3657600" y="1371600"/>
            <a:chExt cx="2438400" cy="1295400"/>
          </a:xfrm>
        </p:grpSpPr>
        <p:grpSp>
          <p:nvGrpSpPr>
            <p:cNvPr id="100" name="Group 99"/>
            <p:cNvGrpSpPr/>
            <p:nvPr/>
          </p:nvGrpSpPr>
          <p:grpSpPr>
            <a:xfrm>
              <a:off x="3886200" y="1752600"/>
              <a:ext cx="1981200" cy="609600"/>
              <a:chOff x="228600" y="381000"/>
              <a:chExt cx="2057400" cy="609600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228600" y="381000"/>
                <a:ext cx="2057400" cy="609600"/>
                <a:chOff x="228600" y="381000"/>
                <a:chExt cx="2057400" cy="609600"/>
              </a:xfrm>
            </p:grpSpPr>
            <p:pic>
              <p:nvPicPr>
                <p:cNvPr id="104" name="Picture 103" descr="fruit-questions-1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533400"/>
                  <a:ext cx="307092" cy="306324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05" name="Group 104"/>
                <p:cNvGrpSpPr/>
                <p:nvPr/>
              </p:nvGrpSpPr>
              <p:grpSpPr>
                <a:xfrm>
                  <a:off x="228600" y="381000"/>
                  <a:ext cx="2057400" cy="609600"/>
                  <a:chOff x="228600" y="381000"/>
                  <a:chExt cx="2057400" cy="609600"/>
                </a:xfrm>
              </p:grpSpPr>
              <p:pic>
                <p:nvPicPr>
                  <p:cNvPr id="106" name="Picture 105" descr="fruit-questions-1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990600" y="533400"/>
                    <a:ext cx="309004" cy="30823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107" name="Group 106"/>
                  <p:cNvGrpSpPr/>
                  <p:nvPr/>
                </p:nvGrpSpPr>
                <p:grpSpPr>
                  <a:xfrm>
                    <a:off x="228600" y="381000"/>
                    <a:ext cx="2057400" cy="609600"/>
                    <a:chOff x="228600" y="381000"/>
                    <a:chExt cx="2057400" cy="609600"/>
                  </a:xfrm>
                </p:grpSpPr>
                <p:pic>
                  <p:nvPicPr>
                    <p:cNvPr id="108" name="Picture 107" descr="fruit-questions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609600" y="533400"/>
                      <a:ext cx="302126" cy="30137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grpSp>
                  <p:nvGrpSpPr>
                    <p:cNvPr id="109" name="Group 108"/>
                    <p:cNvGrpSpPr/>
                    <p:nvPr/>
                  </p:nvGrpSpPr>
                  <p:grpSpPr>
                    <a:xfrm>
                      <a:off x="228600" y="381000"/>
                      <a:ext cx="2057400" cy="609600"/>
                      <a:chOff x="228600" y="381000"/>
                      <a:chExt cx="2057400" cy="609600"/>
                    </a:xfrm>
                  </p:grpSpPr>
                  <p:sp>
                    <p:nvSpPr>
                      <p:cNvPr id="110" name="Rectangle 109"/>
                      <p:cNvSpPr/>
                      <p:nvPr/>
                    </p:nvSpPr>
                    <p:spPr>
                      <a:xfrm>
                        <a:off x="228600" y="381000"/>
                        <a:ext cx="205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11" name="Picture 110" descr="fruit-questions-1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302126" cy="30137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grpSp>
              </p:grpSp>
            </p:grpSp>
          </p:grpSp>
          <p:pic>
            <p:nvPicPr>
              <p:cNvPr id="103" name="Picture 102" descr="fruit-questions-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6400" y="533400"/>
                <a:ext cx="307092" cy="3063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01" name="Horizontal Scroll 100"/>
            <p:cNvSpPr/>
            <p:nvPr/>
          </p:nvSpPr>
          <p:spPr>
            <a:xfrm>
              <a:off x="3657600" y="1371600"/>
              <a:ext cx="2438400" cy="12954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334000" y="533400"/>
            <a:ext cx="2438400" cy="1295400"/>
            <a:chOff x="3657600" y="1371600"/>
            <a:chExt cx="2438400" cy="1295400"/>
          </a:xfrm>
        </p:grpSpPr>
        <p:grpSp>
          <p:nvGrpSpPr>
            <p:cNvPr id="113" name="Group 112"/>
            <p:cNvGrpSpPr/>
            <p:nvPr/>
          </p:nvGrpSpPr>
          <p:grpSpPr>
            <a:xfrm>
              <a:off x="3886200" y="1752600"/>
              <a:ext cx="1981200" cy="609600"/>
              <a:chOff x="228600" y="381000"/>
              <a:chExt cx="2057400" cy="609600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228600" y="381000"/>
                <a:ext cx="2057400" cy="609600"/>
                <a:chOff x="228600" y="381000"/>
                <a:chExt cx="2057400" cy="609600"/>
              </a:xfrm>
            </p:grpSpPr>
            <p:pic>
              <p:nvPicPr>
                <p:cNvPr id="117" name="Picture 116" descr="fruit-questions-1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1371600" y="533400"/>
                  <a:ext cx="307092" cy="306324"/>
                </a:xfrm>
                <a:prstGeom prst="rect">
                  <a:avLst/>
                </a:prstGeom>
                <a:ln>
                  <a:noFill/>
                </a:ln>
              </p:spPr>
            </p:pic>
            <p:grpSp>
              <p:nvGrpSpPr>
                <p:cNvPr id="118" name="Group 117"/>
                <p:cNvGrpSpPr/>
                <p:nvPr/>
              </p:nvGrpSpPr>
              <p:grpSpPr>
                <a:xfrm>
                  <a:off x="228600" y="381000"/>
                  <a:ext cx="2057400" cy="609600"/>
                  <a:chOff x="228600" y="381000"/>
                  <a:chExt cx="2057400" cy="609600"/>
                </a:xfrm>
              </p:grpSpPr>
              <p:pic>
                <p:nvPicPr>
                  <p:cNvPr id="119" name="Picture 118" descr="fruit-questions-1.jpg"/>
                  <p:cNvPicPr>
                    <a:picLocks noChangeAspect="1"/>
                  </p:cNvPicPr>
                  <p:nvPr/>
                </p:nvPicPr>
                <p:blipFill>
                  <a:blip r:embed="rId3" cstate="print"/>
                  <a:stretch>
                    <a:fillRect/>
                  </a:stretch>
                </p:blipFill>
                <p:spPr>
                  <a:xfrm>
                    <a:off x="990600" y="533400"/>
                    <a:ext cx="309004" cy="30823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228600" y="381000"/>
                    <a:ext cx="2057400" cy="609600"/>
                    <a:chOff x="228600" y="381000"/>
                    <a:chExt cx="2057400" cy="609600"/>
                  </a:xfrm>
                </p:grpSpPr>
                <p:pic>
                  <p:nvPicPr>
                    <p:cNvPr id="121" name="Picture 120" descr="fruit-questions-1.jpg"/>
                    <p:cNvPicPr>
                      <a:picLocks noChangeAspect="1"/>
                    </p:cNvPicPr>
                    <p:nvPr/>
                  </p:nvPicPr>
                  <p:blipFill>
                    <a:blip r:embed="rId4" cstate="print"/>
                    <a:stretch>
                      <a:fillRect/>
                    </a:stretch>
                  </p:blipFill>
                  <p:spPr>
                    <a:xfrm>
                      <a:off x="609600" y="533400"/>
                      <a:ext cx="302126" cy="30137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grpSp>
                  <p:nvGrpSpPr>
                    <p:cNvPr id="122" name="Group 121"/>
                    <p:cNvGrpSpPr/>
                    <p:nvPr/>
                  </p:nvGrpSpPr>
                  <p:grpSpPr>
                    <a:xfrm>
                      <a:off x="228600" y="381000"/>
                      <a:ext cx="2057400" cy="609600"/>
                      <a:chOff x="228600" y="381000"/>
                      <a:chExt cx="2057400" cy="609600"/>
                    </a:xfrm>
                  </p:grpSpPr>
                  <p:sp>
                    <p:nvSpPr>
                      <p:cNvPr id="123" name="Rectangle 122"/>
                      <p:cNvSpPr/>
                      <p:nvPr/>
                    </p:nvSpPr>
                    <p:spPr>
                      <a:xfrm>
                        <a:off x="228600" y="381000"/>
                        <a:ext cx="2057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pic>
                    <p:nvPicPr>
                      <p:cNvPr id="124" name="Picture 123" descr="fruit-questions-1.jpg"/>
                      <p:cNvPicPr>
                        <a:picLocks noChangeAspect="1"/>
                      </p:cNvPicPr>
                      <p:nvPr/>
                    </p:nvPicPr>
                    <p:blipFill>
                      <a:blip r:embed="rId4" cstate="print"/>
                      <a:stretch>
                        <a:fillRect/>
                      </a:stretch>
                    </p:blipFill>
                    <p:spPr>
                      <a:xfrm>
                        <a:off x="304800" y="533400"/>
                        <a:ext cx="302126" cy="30137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grpSp>
              </p:grpSp>
            </p:grpSp>
          </p:grpSp>
          <p:pic>
            <p:nvPicPr>
              <p:cNvPr id="116" name="Picture 115" descr="fruit-questions-1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676400" y="533400"/>
                <a:ext cx="307092" cy="3063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14" name="Horizontal Scroll 113"/>
            <p:cNvSpPr/>
            <p:nvPr/>
          </p:nvSpPr>
          <p:spPr>
            <a:xfrm>
              <a:off x="3657600" y="1371600"/>
              <a:ext cx="2438400" cy="1295400"/>
            </a:xfrm>
            <a:prstGeom prst="horizontalScroll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0" y="2438400"/>
            <a:ext cx="1600200" cy="1371600"/>
            <a:chOff x="2438400" y="3276600"/>
            <a:chExt cx="1600200" cy="1371600"/>
          </a:xfrm>
        </p:grpSpPr>
        <p:grpSp>
          <p:nvGrpSpPr>
            <p:cNvPr id="86" name="Group 85"/>
            <p:cNvGrpSpPr/>
            <p:nvPr/>
          </p:nvGrpSpPr>
          <p:grpSpPr>
            <a:xfrm>
              <a:off x="2667000" y="3581400"/>
              <a:ext cx="1295400" cy="762000"/>
              <a:chOff x="152400" y="2209800"/>
              <a:chExt cx="1295400" cy="7620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52400" y="2209800"/>
                <a:ext cx="1295400" cy="762000"/>
                <a:chOff x="152400" y="2209800"/>
                <a:chExt cx="1295400" cy="762000"/>
              </a:xfrm>
            </p:grpSpPr>
            <p:grpSp>
              <p:nvGrpSpPr>
                <p:cNvPr id="89" name="Group 88"/>
                <p:cNvGrpSpPr/>
                <p:nvPr/>
              </p:nvGrpSpPr>
              <p:grpSpPr>
                <a:xfrm>
                  <a:off x="152400" y="2209800"/>
                  <a:ext cx="1295400" cy="762000"/>
                  <a:chOff x="152400" y="2209800"/>
                  <a:chExt cx="1295400" cy="762000"/>
                </a:xfrm>
              </p:grpSpPr>
              <p:sp>
                <p:nvSpPr>
                  <p:cNvPr id="91" name="Rectangle 90"/>
                  <p:cNvSpPr/>
                  <p:nvPr/>
                </p:nvSpPr>
                <p:spPr>
                  <a:xfrm>
                    <a:off x="152400" y="2209800"/>
                    <a:ext cx="1295400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92" name="Picture 91" descr="fruit-questions-1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28600" y="2362200"/>
                    <a:ext cx="302126" cy="301370"/>
                  </a:xfrm>
                  <a:prstGeom prst="rect">
                    <a:avLst/>
                  </a:prstGeom>
                  <a:ln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90" name="Picture 89" descr="fruit-questions-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2362200"/>
                  <a:ext cx="302126" cy="30137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</p:spPr>
            </p:pic>
          </p:grpSp>
          <p:pic>
            <p:nvPicPr>
              <p:cNvPr id="88" name="Picture 87" descr="fruit-questions-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6800" y="2362200"/>
                <a:ext cx="302126" cy="30137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</p:grpSp>
        <p:sp>
          <p:nvSpPr>
            <p:cNvPr id="125" name="Horizontal Scroll 124"/>
            <p:cNvSpPr/>
            <p:nvPr/>
          </p:nvSpPr>
          <p:spPr>
            <a:xfrm>
              <a:off x="2438400" y="3276600"/>
              <a:ext cx="1600200" cy="1371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752600" y="2438400"/>
            <a:ext cx="1600200" cy="1371600"/>
            <a:chOff x="2438400" y="3276600"/>
            <a:chExt cx="1600200" cy="1371600"/>
          </a:xfrm>
        </p:grpSpPr>
        <p:grpSp>
          <p:nvGrpSpPr>
            <p:cNvPr id="128" name="Group 127"/>
            <p:cNvGrpSpPr/>
            <p:nvPr/>
          </p:nvGrpSpPr>
          <p:grpSpPr>
            <a:xfrm>
              <a:off x="2667000" y="3581400"/>
              <a:ext cx="1295400" cy="762000"/>
              <a:chOff x="152400" y="2209800"/>
              <a:chExt cx="1295400" cy="762000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152400" y="2209800"/>
                <a:ext cx="1295400" cy="762000"/>
                <a:chOff x="152400" y="2209800"/>
                <a:chExt cx="1295400" cy="762000"/>
              </a:xfrm>
            </p:grpSpPr>
            <p:grpSp>
              <p:nvGrpSpPr>
                <p:cNvPr id="132" name="Group 131"/>
                <p:cNvGrpSpPr/>
                <p:nvPr/>
              </p:nvGrpSpPr>
              <p:grpSpPr>
                <a:xfrm>
                  <a:off x="152400" y="2209800"/>
                  <a:ext cx="1295400" cy="762000"/>
                  <a:chOff x="152400" y="2209800"/>
                  <a:chExt cx="1295400" cy="762000"/>
                </a:xfrm>
              </p:grpSpPr>
              <p:sp>
                <p:nvSpPr>
                  <p:cNvPr id="134" name="Rectangle 133"/>
                  <p:cNvSpPr/>
                  <p:nvPr/>
                </p:nvSpPr>
                <p:spPr>
                  <a:xfrm>
                    <a:off x="152400" y="2209800"/>
                    <a:ext cx="1295400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35" name="Picture 134" descr="fruit-questions-1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28600" y="2362200"/>
                    <a:ext cx="302126" cy="301370"/>
                  </a:xfrm>
                  <a:prstGeom prst="rect">
                    <a:avLst/>
                  </a:prstGeom>
                  <a:ln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133" name="Picture 132" descr="fruit-questions-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2362200"/>
                  <a:ext cx="302126" cy="30137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</p:spPr>
            </p:pic>
          </p:grpSp>
          <p:pic>
            <p:nvPicPr>
              <p:cNvPr id="131" name="Picture 130" descr="fruit-questions-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6800" y="2362200"/>
                <a:ext cx="302126" cy="30137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</p:grpSp>
        <p:sp>
          <p:nvSpPr>
            <p:cNvPr id="129" name="Horizontal Scroll 128"/>
            <p:cNvSpPr/>
            <p:nvPr/>
          </p:nvSpPr>
          <p:spPr>
            <a:xfrm>
              <a:off x="2438400" y="3276600"/>
              <a:ext cx="1600200" cy="1371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429000" y="2438400"/>
            <a:ext cx="1600200" cy="1371600"/>
            <a:chOff x="2438400" y="3276600"/>
            <a:chExt cx="1600200" cy="1371600"/>
          </a:xfrm>
        </p:grpSpPr>
        <p:grpSp>
          <p:nvGrpSpPr>
            <p:cNvPr id="137" name="Group 136"/>
            <p:cNvGrpSpPr/>
            <p:nvPr/>
          </p:nvGrpSpPr>
          <p:grpSpPr>
            <a:xfrm>
              <a:off x="2667000" y="3581400"/>
              <a:ext cx="1295400" cy="762000"/>
              <a:chOff x="152400" y="2209800"/>
              <a:chExt cx="1295400" cy="762000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152400" y="2209800"/>
                <a:ext cx="1295400" cy="762000"/>
                <a:chOff x="152400" y="2209800"/>
                <a:chExt cx="1295400" cy="762000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152400" y="2209800"/>
                  <a:ext cx="1295400" cy="762000"/>
                  <a:chOff x="152400" y="2209800"/>
                  <a:chExt cx="1295400" cy="762000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152400" y="2209800"/>
                    <a:ext cx="1295400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51" name="Picture 150" descr="fruit-questions-1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28600" y="2362200"/>
                    <a:ext cx="302126" cy="301370"/>
                  </a:xfrm>
                  <a:prstGeom prst="rect">
                    <a:avLst/>
                  </a:prstGeom>
                  <a:ln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149" name="Picture 148" descr="fruit-questions-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2362200"/>
                  <a:ext cx="302126" cy="30137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</p:spPr>
            </p:pic>
          </p:grpSp>
          <p:pic>
            <p:nvPicPr>
              <p:cNvPr id="140" name="Picture 139" descr="fruit-questions-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6800" y="2362200"/>
                <a:ext cx="302126" cy="30137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</p:grpSp>
        <p:sp>
          <p:nvSpPr>
            <p:cNvPr id="138" name="Horizontal Scroll 137"/>
            <p:cNvSpPr/>
            <p:nvPr/>
          </p:nvSpPr>
          <p:spPr>
            <a:xfrm>
              <a:off x="2438400" y="3276600"/>
              <a:ext cx="1600200" cy="1371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181600" y="2438400"/>
            <a:ext cx="1600200" cy="1371600"/>
            <a:chOff x="2438400" y="3276600"/>
            <a:chExt cx="1600200" cy="1371600"/>
          </a:xfrm>
        </p:grpSpPr>
        <p:grpSp>
          <p:nvGrpSpPr>
            <p:cNvPr id="153" name="Group 152"/>
            <p:cNvGrpSpPr/>
            <p:nvPr/>
          </p:nvGrpSpPr>
          <p:grpSpPr>
            <a:xfrm>
              <a:off x="2667000" y="3581400"/>
              <a:ext cx="1295400" cy="762000"/>
              <a:chOff x="152400" y="2209800"/>
              <a:chExt cx="1295400" cy="762000"/>
            </a:xfrm>
          </p:grpSpPr>
          <p:grpSp>
            <p:nvGrpSpPr>
              <p:cNvPr id="155" name="Group 154"/>
              <p:cNvGrpSpPr/>
              <p:nvPr/>
            </p:nvGrpSpPr>
            <p:grpSpPr>
              <a:xfrm>
                <a:off x="152400" y="2209800"/>
                <a:ext cx="1295400" cy="762000"/>
                <a:chOff x="152400" y="2209800"/>
                <a:chExt cx="1295400" cy="762000"/>
              </a:xfrm>
            </p:grpSpPr>
            <p:grpSp>
              <p:nvGrpSpPr>
                <p:cNvPr id="157" name="Group 156"/>
                <p:cNvGrpSpPr/>
                <p:nvPr/>
              </p:nvGrpSpPr>
              <p:grpSpPr>
                <a:xfrm>
                  <a:off x="152400" y="2209800"/>
                  <a:ext cx="1295400" cy="762000"/>
                  <a:chOff x="152400" y="2209800"/>
                  <a:chExt cx="1295400" cy="762000"/>
                </a:xfrm>
              </p:grpSpPr>
              <p:sp>
                <p:nvSpPr>
                  <p:cNvPr id="159" name="Rectangle 158"/>
                  <p:cNvSpPr/>
                  <p:nvPr/>
                </p:nvSpPr>
                <p:spPr>
                  <a:xfrm>
                    <a:off x="152400" y="2209800"/>
                    <a:ext cx="1295400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60" name="Picture 159" descr="fruit-questions-1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28600" y="2362200"/>
                    <a:ext cx="302126" cy="301370"/>
                  </a:xfrm>
                  <a:prstGeom prst="rect">
                    <a:avLst/>
                  </a:prstGeom>
                  <a:ln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158" name="Picture 157" descr="fruit-questions-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2362200"/>
                  <a:ext cx="302126" cy="30137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</p:spPr>
            </p:pic>
          </p:grpSp>
          <p:pic>
            <p:nvPicPr>
              <p:cNvPr id="156" name="Picture 155" descr="fruit-questions-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6800" y="2362200"/>
                <a:ext cx="302126" cy="30137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</p:grpSp>
        <p:sp>
          <p:nvSpPr>
            <p:cNvPr id="154" name="Horizontal Scroll 153"/>
            <p:cNvSpPr/>
            <p:nvPr/>
          </p:nvSpPr>
          <p:spPr>
            <a:xfrm>
              <a:off x="2438400" y="3276600"/>
              <a:ext cx="1600200" cy="1371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7010400" y="2514600"/>
            <a:ext cx="1600200" cy="1371600"/>
            <a:chOff x="2438400" y="3276600"/>
            <a:chExt cx="1600200" cy="1371600"/>
          </a:xfrm>
        </p:grpSpPr>
        <p:grpSp>
          <p:nvGrpSpPr>
            <p:cNvPr id="162" name="Group 161"/>
            <p:cNvGrpSpPr/>
            <p:nvPr/>
          </p:nvGrpSpPr>
          <p:grpSpPr>
            <a:xfrm>
              <a:off x="2667000" y="3581400"/>
              <a:ext cx="1295400" cy="762000"/>
              <a:chOff x="152400" y="2209800"/>
              <a:chExt cx="1295400" cy="762000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152400" y="2209800"/>
                <a:ext cx="1295400" cy="762000"/>
                <a:chOff x="152400" y="2209800"/>
                <a:chExt cx="1295400" cy="762000"/>
              </a:xfrm>
            </p:grpSpPr>
            <p:grpSp>
              <p:nvGrpSpPr>
                <p:cNvPr id="166" name="Group 165"/>
                <p:cNvGrpSpPr/>
                <p:nvPr/>
              </p:nvGrpSpPr>
              <p:grpSpPr>
                <a:xfrm>
                  <a:off x="152400" y="2209800"/>
                  <a:ext cx="1295400" cy="762000"/>
                  <a:chOff x="152400" y="2209800"/>
                  <a:chExt cx="1295400" cy="762000"/>
                </a:xfrm>
              </p:grpSpPr>
              <p:sp>
                <p:nvSpPr>
                  <p:cNvPr id="168" name="Rectangle 167"/>
                  <p:cNvSpPr/>
                  <p:nvPr/>
                </p:nvSpPr>
                <p:spPr>
                  <a:xfrm>
                    <a:off x="152400" y="2209800"/>
                    <a:ext cx="1295400" cy="762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pic>
                <p:nvPicPr>
                  <p:cNvPr id="169" name="Picture 168" descr="fruit-questions-1.jpg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tretch>
                    <a:fillRect/>
                  </a:stretch>
                </p:blipFill>
                <p:spPr>
                  <a:xfrm>
                    <a:off x="228600" y="2362200"/>
                    <a:ext cx="302126" cy="301370"/>
                  </a:xfrm>
                  <a:prstGeom prst="rect">
                    <a:avLst/>
                  </a:prstGeom>
                  <a:ln>
                    <a:solidFill>
                      <a:srgbClr val="7030A0"/>
                    </a:solidFill>
                  </a:ln>
                </p:spPr>
              </p:pic>
            </p:grpSp>
            <p:pic>
              <p:nvPicPr>
                <p:cNvPr id="167" name="Picture 166" descr="fruit-questions-1.jp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09600" y="2362200"/>
                  <a:ext cx="302126" cy="301370"/>
                </a:xfrm>
                <a:prstGeom prst="rect">
                  <a:avLst/>
                </a:prstGeom>
                <a:ln>
                  <a:solidFill>
                    <a:srgbClr val="7030A0"/>
                  </a:solidFill>
                </a:ln>
              </p:spPr>
            </p:pic>
          </p:grpSp>
          <p:pic>
            <p:nvPicPr>
              <p:cNvPr id="165" name="Picture 164" descr="fruit-questions-1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66800" y="2362200"/>
                <a:ext cx="302126" cy="301370"/>
              </a:xfrm>
              <a:prstGeom prst="rect">
                <a:avLst/>
              </a:prstGeom>
              <a:ln>
                <a:solidFill>
                  <a:srgbClr val="7030A0"/>
                </a:solidFill>
              </a:ln>
            </p:spPr>
          </p:pic>
        </p:grpSp>
        <p:sp>
          <p:nvSpPr>
            <p:cNvPr id="163" name="Horizontal Scroll 162"/>
            <p:cNvSpPr/>
            <p:nvPr/>
          </p:nvSpPr>
          <p:spPr>
            <a:xfrm>
              <a:off x="2438400" y="3276600"/>
              <a:ext cx="1600200" cy="1371600"/>
            </a:xfrm>
            <a:prstGeom prst="horizontalScroll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7239000" y="6172200"/>
            <a:ext cx="1371600" cy="457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381000" y="4648200"/>
            <a:ext cx="1752600" cy="1371600"/>
            <a:chOff x="2286000" y="1447800"/>
            <a:chExt cx="1371600" cy="1371600"/>
          </a:xfrm>
        </p:grpSpPr>
        <p:grpSp>
          <p:nvGrpSpPr>
            <p:cNvPr id="142" name="Group 22"/>
            <p:cNvGrpSpPr/>
            <p:nvPr/>
          </p:nvGrpSpPr>
          <p:grpSpPr>
            <a:xfrm>
              <a:off x="2524539" y="1676400"/>
              <a:ext cx="920489" cy="914400"/>
              <a:chOff x="162339" y="2209800"/>
              <a:chExt cx="920489" cy="914400"/>
            </a:xfrm>
          </p:grpSpPr>
          <p:pic>
            <p:nvPicPr>
              <p:cNvPr id="144" name="Picture 143" descr="url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1974" y="2362200"/>
                <a:ext cx="860854" cy="63304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45" name="Rectangle 144"/>
              <p:cNvSpPr/>
              <p:nvPr/>
            </p:nvSpPr>
            <p:spPr>
              <a:xfrm>
                <a:off x="162339" y="2209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3" name="Horizontal Scroll 142"/>
            <p:cNvSpPr/>
            <p:nvPr/>
          </p:nvSpPr>
          <p:spPr>
            <a:xfrm>
              <a:off x="2286000" y="1447800"/>
              <a:ext cx="1371600" cy="1371600"/>
            </a:xfrm>
            <a:prstGeom prst="horizontalScroll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286000" y="4724400"/>
            <a:ext cx="1752600" cy="1371600"/>
            <a:chOff x="2286000" y="1447800"/>
            <a:chExt cx="1371600" cy="1371600"/>
          </a:xfrm>
        </p:grpSpPr>
        <p:grpSp>
          <p:nvGrpSpPr>
            <p:cNvPr id="147" name="Group 55"/>
            <p:cNvGrpSpPr/>
            <p:nvPr/>
          </p:nvGrpSpPr>
          <p:grpSpPr>
            <a:xfrm>
              <a:off x="2524539" y="1676400"/>
              <a:ext cx="920489" cy="914400"/>
              <a:chOff x="162339" y="2209800"/>
              <a:chExt cx="920489" cy="914400"/>
            </a:xfrm>
          </p:grpSpPr>
          <p:pic>
            <p:nvPicPr>
              <p:cNvPr id="170" name="Picture 169" descr="url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1974" y="2362200"/>
                <a:ext cx="860854" cy="63304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71" name="Rectangle 170"/>
              <p:cNvSpPr/>
              <p:nvPr/>
            </p:nvSpPr>
            <p:spPr>
              <a:xfrm>
                <a:off x="162339" y="2209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8" name="Horizontal Scroll 147"/>
            <p:cNvSpPr/>
            <p:nvPr/>
          </p:nvSpPr>
          <p:spPr>
            <a:xfrm>
              <a:off x="2286000" y="1447800"/>
              <a:ext cx="1371600" cy="1371600"/>
            </a:xfrm>
            <a:prstGeom prst="horizontalScroll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4343400" y="4648200"/>
            <a:ext cx="1752600" cy="1371600"/>
            <a:chOff x="2286000" y="1447800"/>
            <a:chExt cx="1371600" cy="1371600"/>
          </a:xfrm>
        </p:grpSpPr>
        <p:grpSp>
          <p:nvGrpSpPr>
            <p:cNvPr id="173" name="Group 60"/>
            <p:cNvGrpSpPr/>
            <p:nvPr/>
          </p:nvGrpSpPr>
          <p:grpSpPr>
            <a:xfrm>
              <a:off x="2524539" y="1676400"/>
              <a:ext cx="920489" cy="914400"/>
              <a:chOff x="162339" y="2209800"/>
              <a:chExt cx="920489" cy="914400"/>
            </a:xfrm>
          </p:grpSpPr>
          <p:pic>
            <p:nvPicPr>
              <p:cNvPr id="175" name="Picture 174" descr="url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21974" y="2362200"/>
                <a:ext cx="860854" cy="63304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76" name="Rectangle 175"/>
              <p:cNvSpPr/>
              <p:nvPr/>
            </p:nvSpPr>
            <p:spPr>
              <a:xfrm>
                <a:off x="162339" y="2209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" name="Horizontal Scroll 173"/>
            <p:cNvSpPr/>
            <p:nvPr/>
          </p:nvSpPr>
          <p:spPr>
            <a:xfrm>
              <a:off x="2286000" y="1447800"/>
              <a:ext cx="1371600" cy="1371600"/>
            </a:xfrm>
            <a:prstGeom prst="horizontalScroll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400800" y="4648200"/>
            <a:ext cx="1752600" cy="1371600"/>
            <a:chOff x="2286000" y="1447800"/>
            <a:chExt cx="1371600" cy="1371600"/>
          </a:xfrm>
        </p:grpSpPr>
        <p:grpSp>
          <p:nvGrpSpPr>
            <p:cNvPr id="178" name="Group 65"/>
            <p:cNvGrpSpPr/>
            <p:nvPr/>
          </p:nvGrpSpPr>
          <p:grpSpPr>
            <a:xfrm>
              <a:off x="2524539" y="1676400"/>
              <a:ext cx="914400" cy="914400"/>
              <a:chOff x="162339" y="2209800"/>
              <a:chExt cx="914400" cy="914400"/>
            </a:xfrm>
          </p:grpSpPr>
          <p:pic>
            <p:nvPicPr>
              <p:cNvPr id="180" name="Picture 179" descr="url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62339" y="2362200"/>
                <a:ext cx="860854" cy="633046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sp>
            <p:nvSpPr>
              <p:cNvPr id="181" name="Rectangle 180"/>
              <p:cNvSpPr/>
              <p:nvPr/>
            </p:nvSpPr>
            <p:spPr>
              <a:xfrm>
                <a:off x="162339" y="2209800"/>
                <a:ext cx="914400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9" name="Horizontal Scroll 178"/>
            <p:cNvSpPr/>
            <p:nvPr/>
          </p:nvSpPr>
          <p:spPr>
            <a:xfrm>
              <a:off x="2286000" y="1447800"/>
              <a:ext cx="1371600" cy="1371600"/>
            </a:xfrm>
            <a:prstGeom prst="horizontalScroll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304800" y="1676400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- ২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183" name="TextBox 182"/>
          <p:cNvSpPr txBox="1"/>
          <p:nvPr/>
        </p:nvSpPr>
        <p:spPr>
          <a:xfrm>
            <a:off x="228600" y="3886200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- ৩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1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1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1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1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1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1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1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 animBg="1"/>
      <p:bldP spid="93" grpId="0"/>
      <p:bldP spid="85" grpId="0"/>
      <p:bldP spid="95" grpId="0" animBg="1"/>
      <p:bldP spid="182" grpId="0"/>
      <p:bldP spid="183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227</Words>
  <Application>Microsoft Office PowerPoint</Application>
  <PresentationFormat>On-screen Show (4:3)</PresentationFormat>
  <Paragraphs>66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raj-pti08</dc:creator>
  <cp:lastModifiedBy>RIPON</cp:lastModifiedBy>
  <cp:revision>252</cp:revision>
  <dcterms:created xsi:type="dcterms:W3CDTF">2006-08-16T00:00:00Z</dcterms:created>
  <dcterms:modified xsi:type="dcterms:W3CDTF">2013-10-15T04:30:02Z</dcterms:modified>
</cp:coreProperties>
</file>